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85" r:id="rId20"/>
    <p:sldId id="286" r:id="rId21"/>
    <p:sldId id="28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8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272" r:id="rId48"/>
    <p:sldId id="305" r:id="rId49"/>
    <p:sldId id="309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B3D620-C7B9-4EE5-AE03-3A5E8E8EA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6DA6BB-D5D0-42B3-A088-13F03088F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04F3EDB-F076-4C24-B297-31CF05A6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B8BBEF-BCAE-436C-8DE4-916FC011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88A6FB-0CE7-42E5-988D-D61FFC160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77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6F155-45BD-4F25-B1C2-2781BAC2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0D6B020-171A-4468-BED2-6FCCE5193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0ABFD5-3E9D-47CB-85B4-7DE62D14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14E9C2-775D-4075-AA0A-C65821D9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5DBF39-3702-4A12-AC15-481034BC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09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742D42D-1210-4E12-83FE-54C37A52D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6AC4D1-6ABE-47D2-9AD1-051AABD3C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DDEA5F-8767-4288-94A8-94AB2357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39D087-4DF2-41D4-870F-E746AFB7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2692CF-8AC2-4C49-93EE-CE6AE83E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62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77D7F0-3BE4-4A9E-8F93-E7F6332D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C43759-0BBC-462D-9141-9F5AF70D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ED313A-A013-4E1F-A07A-E943FC27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ABAA2C-7ECC-4C10-8EEA-C1040682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33B4584-FA1E-467E-8DAC-6FAF3BAA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3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79F55-66E5-4C4A-9311-7B02EBE5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51F14E7-DA90-483C-B5E3-C641CA2E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7B18ED1-F95E-4E6B-9AEC-15CF0E41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5B3618-A2CF-4F19-A872-D8F2C4BA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834D60-9E15-457D-A622-B96F829D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798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CD099F-A3AD-42C2-BC72-CDCCBAB4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FB73E1-1E96-4785-8C93-AB2BFC486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25D69-8919-48F6-BE3F-2B2E1CEA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58261DA-8FBC-4B61-B56E-127A801B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D864F0C-64FE-47B0-BA23-66E701BB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D31A93-48E5-4D1B-B96D-7EF3CD02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8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B7D398-DCF4-4DAE-B6D7-00D59D532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88FCEB-118F-405F-8C95-32021FF43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0959CC-06BA-41EE-95E8-5010183DC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7F84717-AD0A-4920-9269-18D4C0BB8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928B8BD-60CF-4F6A-80DA-295B49C70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77A41EF-B50F-4A32-ABD8-9E7A1193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98D35D-88F0-4252-B220-454AC9EF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A54C515-7C19-4000-8AA6-40BC8A6C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22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44B7D-A4D2-4EC5-AB34-AE77D175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2D66922-9D83-4495-AB1D-49A40BA8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3B9F003-175B-48CE-AABC-3974DEF2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C7E5B3B-DB4F-419A-8080-B375A2DA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8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C4F47BE-3C00-454F-A666-3BF81A7F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7ECA09F-CC6F-4DE5-B04C-8A1C82D4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F4E34A-8D03-455C-ABC1-6D26EB9D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9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E91DA8-FDC8-4E34-B190-C0849730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725D88-6476-4C2F-B051-5004CFA55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EE0A03-5C48-4B95-92DC-EE7F7E94D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E9440E5-BC84-4332-8653-946BB08B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0FB4EB-F15A-4E07-8FA8-1167B432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831142-5CF9-4E33-AA37-946BC4E3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9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2016C-B325-46B9-816E-29249F77C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7870C96-67C6-4AF1-8DAE-A0BEF8D2E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8F959B4-EC70-4774-8E09-EEF31F7F3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229E5F-459D-4388-9651-AEDB9BE8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A67DA4-DE07-4B90-ABBB-8937918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1C6FA6-1033-4BB4-BC14-8E044FA9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00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4FE9478-8665-4B37-BFA7-1A24480F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9038CD-EA54-4567-826C-C5A45A22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027353-5F9C-4A73-AFE1-9D624403A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790A-B9C5-4254-A022-74CFDC596367}" type="datetimeFigureOut">
              <a:rPr lang="hr-HR" smtClean="0"/>
              <a:t>10.1.2018.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F6A348-B8D4-4086-94F2-2EA7FED0F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C62693-0F9A-45C5-AC4C-1A8A2E7B7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5C4D-4E0B-4520-9D79-C77793950B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97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350F1-C3E1-41E0-9C42-3ED011D4D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Dokumentacija modela izrađenog </a:t>
            </a:r>
            <a:r>
              <a:rPr lang="hr-HR" dirty="0" err="1"/>
              <a:t>Onshape</a:t>
            </a:r>
            <a:r>
              <a:rPr lang="hr-HR" dirty="0"/>
              <a:t> alatom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5EC5544-969F-4225-89C5-58B57A2A7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74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F4F4436-0508-40C8-8377-8542B310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9A5E8A65-6695-4684-B75A-FA3ABBD3DC24}"/>
              </a:ext>
            </a:extLst>
          </p:cNvPr>
          <p:cNvSpPr/>
          <p:nvPr/>
        </p:nvSpPr>
        <p:spPr>
          <a:xfrm>
            <a:off x="-34290" y="1657350"/>
            <a:ext cx="1805940" cy="6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E58234C-59C1-43A7-A1B3-ACF468E21B0B}"/>
              </a:ext>
            </a:extLst>
          </p:cNvPr>
          <p:cNvSpPr txBox="1"/>
          <p:nvPr/>
        </p:nvSpPr>
        <p:spPr>
          <a:xfrm>
            <a:off x="2165985" y="1476494"/>
            <a:ext cx="3474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Možemo promijeniti mjerilo (</a:t>
            </a:r>
            <a:r>
              <a:rPr lang="hr-HR" dirty="0" err="1"/>
              <a:t>Scale</a:t>
            </a:r>
            <a:r>
              <a:rPr lang="hr-HR" dirty="0"/>
              <a:t>) i položaj zakretanjem (</a:t>
            </a:r>
            <a:r>
              <a:rPr lang="hr-HR" dirty="0" err="1"/>
              <a:t>Rotation</a:t>
            </a:r>
            <a:r>
              <a:rPr lang="hr-HR" dirty="0"/>
              <a:t> </a:t>
            </a:r>
            <a:r>
              <a:rPr lang="hr-HR" dirty="0" err="1"/>
              <a:t>angle</a:t>
            </a:r>
            <a:r>
              <a:rPr lang="hr-HR" dirty="0"/>
              <a:t>) odabrane pozicije.</a:t>
            </a:r>
          </a:p>
        </p:txBody>
      </p:sp>
    </p:spTree>
    <p:extLst>
      <p:ext uri="{BB962C8B-B14F-4D97-AF65-F5344CB8AC3E}">
        <p14:creationId xmlns:p14="http://schemas.microsoft.com/office/powerpoint/2010/main" val="73303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AD7DF75-CC19-4F79-9DB5-1F3D5137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F6C9F369-A4C0-4D1B-90C4-ECCEE48158F8}"/>
              </a:ext>
            </a:extLst>
          </p:cNvPr>
          <p:cNvSpPr/>
          <p:nvPr/>
        </p:nvSpPr>
        <p:spPr>
          <a:xfrm>
            <a:off x="-411480" y="1303020"/>
            <a:ext cx="3303270" cy="24117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30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26843DA-BD87-40C8-856D-0F36E1FD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20DFBFC-1218-4707-A67C-CA47A09A1D8D}"/>
              </a:ext>
            </a:extLst>
          </p:cNvPr>
          <p:cNvSpPr txBox="1"/>
          <p:nvPr/>
        </p:nvSpPr>
        <p:spPr>
          <a:xfrm>
            <a:off x="428625" y="1247894"/>
            <a:ext cx="3474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Vratimo se početnom mjerilu i položaju s uklonjenim oznakama za savijanje.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E8C1977-2FAD-471F-96D8-61D3C23040AA}"/>
              </a:ext>
            </a:extLst>
          </p:cNvPr>
          <p:cNvSpPr txBox="1"/>
          <p:nvPr/>
        </p:nvSpPr>
        <p:spPr>
          <a:xfrm>
            <a:off x="466725" y="2291834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 odaberemo ponovo umetanje pogleda (Insert </a:t>
            </a:r>
            <a:r>
              <a:rPr lang="hr-HR" dirty="0" err="1"/>
              <a:t>View</a:t>
            </a:r>
            <a:r>
              <a:rPr lang="hr-HR" dirty="0"/>
              <a:t>)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6153CCA8-B386-4E93-AA17-70C051DCA3ED}"/>
              </a:ext>
            </a:extLst>
          </p:cNvPr>
          <p:cNvSpPr/>
          <p:nvPr/>
        </p:nvSpPr>
        <p:spPr>
          <a:xfrm>
            <a:off x="1325880" y="674370"/>
            <a:ext cx="308610" cy="262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85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A0593F6-3D48-4483-9369-5A44588E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15BA68E8-261F-4E86-882E-5ACD927B3BD3}"/>
              </a:ext>
            </a:extLst>
          </p:cNvPr>
          <p:cNvSpPr/>
          <p:nvPr/>
        </p:nvSpPr>
        <p:spPr>
          <a:xfrm flipV="1">
            <a:off x="-91440" y="982980"/>
            <a:ext cx="46863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E169806-4C9F-43B3-8C1A-5DE0FFA0F694}"/>
              </a:ext>
            </a:extLst>
          </p:cNvPr>
          <p:cNvSpPr txBox="1"/>
          <p:nvPr/>
        </p:nvSpPr>
        <p:spPr>
          <a:xfrm>
            <a:off x="462915" y="1682234"/>
            <a:ext cx="3474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Potrebno je kliknuti na ikonu ispod naziva Insert </a:t>
            </a:r>
            <a:r>
              <a:rPr lang="hr-HR" dirty="0" err="1"/>
              <a:t>view</a:t>
            </a:r>
            <a:r>
              <a:rPr lang="hr-HR" dirty="0"/>
              <a:t> kako bi se ponudile druge pozicije.</a:t>
            </a:r>
          </a:p>
        </p:txBody>
      </p:sp>
    </p:spTree>
    <p:extLst>
      <p:ext uri="{BB962C8B-B14F-4D97-AF65-F5344CB8AC3E}">
        <p14:creationId xmlns:p14="http://schemas.microsoft.com/office/powerpoint/2010/main" val="6964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0B0E763-8823-4130-8D29-395ED1C07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E262272-0783-468B-9983-49F8CE2F5523}"/>
              </a:ext>
            </a:extLst>
          </p:cNvPr>
          <p:cNvSpPr txBox="1"/>
          <p:nvPr/>
        </p:nvSpPr>
        <p:spPr>
          <a:xfrm>
            <a:off x="382905" y="4711184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 ponavljamo postupak.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0734FCF8-CECD-43BE-870B-5D6DF6E77FB3}"/>
              </a:ext>
            </a:extLst>
          </p:cNvPr>
          <p:cNvSpPr/>
          <p:nvPr/>
        </p:nvSpPr>
        <p:spPr>
          <a:xfrm>
            <a:off x="870585" y="1897380"/>
            <a:ext cx="2787015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10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02D625-23CC-4313-BFD2-290849E6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E6A2324-A4AC-4AC1-877C-E3FA0A387B43}"/>
              </a:ext>
            </a:extLst>
          </p:cNvPr>
          <p:cNvSpPr txBox="1"/>
          <p:nvPr/>
        </p:nvSpPr>
        <p:spPr>
          <a:xfrm>
            <a:off x="382905" y="4711184"/>
            <a:ext cx="347472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Isključimo sve dijelove i uključimo samo one s plaštevima, odaberemo željenog i kliknemo na strelicu ispred kako bi nam se ponudio plašt. Odaberemo plašt.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0AF4ED34-2362-464C-8179-A9F4B3F20FD6}"/>
              </a:ext>
            </a:extLst>
          </p:cNvPr>
          <p:cNvSpPr/>
          <p:nvPr/>
        </p:nvSpPr>
        <p:spPr>
          <a:xfrm>
            <a:off x="1127760" y="2697480"/>
            <a:ext cx="2209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8232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BD7AD3D-9BE2-497F-B1AC-1D91569C7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79F5834-26F0-49F3-86D0-F718A764472C}"/>
              </a:ext>
            </a:extLst>
          </p:cNvPr>
          <p:cNvSpPr txBox="1"/>
          <p:nvPr/>
        </p:nvSpPr>
        <p:spPr>
          <a:xfrm>
            <a:off x="382905" y="4711184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Postavimo na odredište.</a:t>
            </a:r>
          </a:p>
        </p:txBody>
      </p:sp>
    </p:spTree>
    <p:extLst>
      <p:ext uri="{BB962C8B-B14F-4D97-AF65-F5344CB8AC3E}">
        <p14:creationId xmlns:p14="http://schemas.microsoft.com/office/powerpoint/2010/main" val="351237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3A1789A-C5ED-49EB-97D9-A8B98B733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95DB804-F623-4F52-A308-B3EFAC3975C2}"/>
              </a:ext>
            </a:extLst>
          </p:cNvPr>
          <p:cNvSpPr txBox="1"/>
          <p:nvPr/>
        </p:nvSpPr>
        <p:spPr>
          <a:xfrm>
            <a:off x="382905" y="4711184"/>
            <a:ext cx="3474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Desni klik i isključimo oznake savijanja.</a:t>
            </a:r>
          </a:p>
          <a:p>
            <a:r>
              <a:rPr lang="hr-HR" dirty="0"/>
              <a:t>Posložimo pozicije i umećemo slijedeću…</a:t>
            </a:r>
          </a:p>
        </p:txBody>
      </p:sp>
    </p:spTree>
    <p:extLst>
      <p:ext uri="{BB962C8B-B14F-4D97-AF65-F5344CB8AC3E}">
        <p14:creationId xmlns:p14="http://schemas.microsoft.com/office/powerpoint/2010/main" val="286950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527045-5658-4895-88C6-CB5DF436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73C927C-B4FA-4CD9-A14D-4DECA092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1D2B8A4-0EAE-45A4-BEE8-18F3489A03A6}"/>
              </a:ext>
            </a:extLst>
          </p:cNvPr>
          <p:cNvSpPr txBox="1"/>
          <p:nvPr/>
        </p:nvSpPr>
        <p:spPr>
          <a:xfrm>
            <a:off x="8452485" y="4036814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Uklonimo oznake i zakrenemo prikaz.</a:t>
            </a:r>
          </a:p>
        </p:txBody>
      </p:sp>
    </p:spTree>
    <p:extLst>
      <p:ext uri="{BB962C8B-B14F-4D97-AF65-F5344CB8AC3E}">
        <p14:creationId xmlns:p14="http://schemas.microsoft.com/office/powerpoint/2010/main" val="245708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88DBD54-8F8E-43DF-8396-EF498B4F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1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AEE6677-0130-4EF1-94F8-A8AFC66F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77DFE98-7FAC-4FE2-A093-FDD45494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4E296E2-2CD8-4763-945F-4F6871101AE9}"/>
              </a:ext>
            </a:extLst>
          </p:cNvPr>
          <p:cNvSpPr txBox="1"/>
          <p:nvPr/>
        </p:nvSpPr>
        <p:spPr>
          <a:xfrm>
            <a:off x="462915" y="1796534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Uključimo oznaku pozicije.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5DBE8767-2C1D-489D-9623-AD205E8D4603}"/>
              </a:ext>
            </a:extLst>
          </p:cNvPr>
          <p:cNvSpPr/>
          <p:nvPr/>
        </p:nvSpPr>
        <p:spPr>
          <a:xfrm flipH="1" flipV="1">
            <a:off x="4526279" y="651510"/>
            <a:ext cx="382905" cy="308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6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335E272-9D25-4FDD-9C17-25F60E5A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D32B7B3-4CB9-41BC-9A48-7D0A9629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6310ED6-78A3-4509-84E4-77F18A9EC6E2}"/>
              </a:ext>
            </a:extLst>
          </p:cNvPr>
          <p:cNvSpPr txBox="1"/>
          <p:nvPr/>
        </p:nvSpPr>
        <p:spPr>
          <a:xfrm>
            <a:off x="1245870" y="1885950"/>
            <a:ext cx="30175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Možemo umetnuti tablicu koja će imati ulogu sastavnice.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7F44EE23-0477-4A4F-BA5C-5DE895888BFA}"/>
              </a:ext>
            </a:extLst>
          </p:cNvPr>
          <p:cNvSpPr/>
          <p:nvPr/>
        </p:nvSpPr>
        <p:spPr>
          <a:xfrm flipH="1" flipV="1">
            <a:off x="4732019" y="651510"/>
            <a:ext cx="382905" cy="3086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448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7626489-1DC8-4469-9C88-90ADEE8A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902DC5-DDC0-4915-9FEA-5F3187166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B3EC41A-E5FA-4E85-932E-6B8FC52C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2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C7F172-FA1B-40E7-A9FF-95FCE4602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E728AF-3FE0-44E7-B61B-0A55096EF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2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3E3D608-F535-480B-A24E-D96B741D5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6CCCBD26-2D5C-41A3-9660-EA406177BACA}"/>
              </a:ext>
            </a:extLst>
          </p:cNvPr>
          <p:cNvSpPr/>
          <p:nvPr/>
        </p:nvSpPr>
        <p:spPr>
          <a:xfrm>
            <a:off x="2560320" y="609600"/>
            <a:ext cx="468630" cy="384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46477B4-AA0C-45DF-B6D0-E9E8653954C3}"/>
              </a:ext>
            </a:extLst>
          </p:cNvPr>
          <p:cNvSpPr txBox="1"/>
          <p:nvPr/>
        </p:nvSpPr>
        <p:spPr>
          <a:xfrm>
            <a:off x="5154930" y="1167884"/>
            <a:ext cx="2423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 počnemo s kotiranjem.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D27F3FE-E43D-45AB-B946-11811071FD5E}"/>
              </a:ext>
            </a:extLst>
          </p:cNvPr>
          <p:cNvSpPr txBox="1"/>
          <p:nvPr/>
        </p:nvSpPr>
        <p:spPr>
          <a:xfrm>
            <a:off x="7475220" y="116788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Način kotiranja odaberemo iz izbornika.</a:t>
            </a:r>
          </a:p>
        </p:txBody>
      </p:sp>
    </p:spTree>
    <p:extLst>
      <p:ext uri="{BB962C8B-B14F-4D97-AF65-F5344CB8AC3E}">
        <p14:creationId xmlns:p14="http://schemas.microsoft.com/office/powerpoint/2010/main" val="24940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44C4F4-16E5-4327-9422-1ED69CCB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7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B7D5B68-C5A4-475E-A4E8-A368CD6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54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E72907C-F5F5-4314-84C4-8034F58F89EC}"/>
              </a:ext>
            </a:extLst>
          </p:cNvPr>
          <p:cNvSpPr txBox="1"/>
          <p:nvPr/>
        </p:nvSpPr>
        <p:spPr>
          <a:xfrm>
            <a:off x="5572125" y="1232505"/>
            <a:ext cx="32175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Moguće je uređivanje postavki svake dimenzije zasebno.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8CD21EF-7F84-4F38-AE04-8D305B391A46}"/>
              </a:ext>
            </a:extLst>
          </p:cNvPr>
          <p:cNvSpPr/>
          <p:nvPr/>
        </p:nvSpPr>
        <p:spPr>
          <a:xfrm>
            <a:off x="2583180" y="3414772"/>
            <a:ext cx="468630" cy="384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BDC0565-3DE4-4E11-9D33-C0D2018959F4}"/>
              </a:ext>
            </a:extLst>
          </p:cNvPr>
          <p:cNvSpPr txBox="1"/>
          <p:nvPr/>
        </p:nvSpPr>
        <p:spPr>
          <a:xfrm>
            <a:off x="142875" y="4048095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Ako odlučimo promijeniti neki detalj, poput ovoga oštroga ruba...</a:t>
            </a:r>
          </a:p>
        </p:txBody>
      </p:sp>
    </p:spTree>
    <p:extLst>
      <p:ext uri="{BB962C8B-B14F-4D97-AF65-F5344CB8AC3E}">
        <p14:creationId xmlns:p14="http://schemas.microsoft.com/office/powerpoint/2010/main" val="3950177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9B30EF-12EB-4504-9D61-88B99C6B2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F38A084-33E0-4B61-9096-CFEC5A60B81F}"/>
              </a:ext>
            </a:extLst>
          </p:cNvPr>
          <p:cNvSpPr txBox="1"/>
          <p:nvPr/>
        </p:nvSpPr>
        <p:spPr>
          <a:xfrm>
            <a:off x="2097405" y="1449675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... otvorimo taj dio-model.</a:t>
            </a:r>
          </a:p>
        </p:txBody>
      </p:sp>
    </p:spTree>
    <p:extLst>
      <p:ext uri="{BB962C8B-B14F-4D97-AF65-F5344CB8AC3E}">
        <p14:creationId xmlns:p14="http://schemas.microsoft.com/office/powerpoint/2010/main" val="225769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2AC63C-2205-4959-AFD4-7992C406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BC67BDE-C8FE-4D2F-83BB-C8C917D79E44}"/>
              </a:ext>
            </a:extLst>
          </p:cNvPr>
          <p:cNvSpPr txBox="1"/>
          <p:nvPr/>
        </p:nvSpPr>
        <p:spPr>
          <a:xfrm>
            <a:off x="3457575" y="1621125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I unesemo željenu promjenu.</a:t>
            </a:r>
          </a:p>
        </p:txBody>
      </p:sp>
    </p:spTree>
    <p:extLst>
      <p:ext uri="{BB962C8B-B14F-4D97-AF65-F5344CB8AC3E}">
        <p14:creationId xmlns:p14="http://schemas.microsoft.com/office/powerpoint/2010/main" val="734662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5DFE052-4082-4EA9-840F-0DEFA492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9798062-DF03-42D0-ACDE-17F3A0A7FFF8}"/>
              </a:ext>
            </a:extLst>
          </p:cNvPr>
          <p:cNvSpPr txBox="1"/>
          <p:nvPr/>
        </p:nvSpPr>
        <p:spPr>
          <a:xfrm>
            <a:off x="2348864" y="1769715"/>
            <a:ext cx="37471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Da bi promjena bila primijenjena i na crtežu, mora u modelu biti uključena prije „završetka oblikovanja lima”.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47010CA-FC68-4DD6-B524-7DE061E9DBC2}"/>
              </a:ext>
            </a:extLst>
          </p:cNvPr>
          <p:cNvSpPr/>
          <p:nvPr/>
        </p:nvSpPr>
        <p:spPr>
          <a:xfrm>
            <a:off x="-91440" y="4592062"/>
            <a:ext cx="1611630" cy="791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394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9908E6F-15B1-4527-B525-2406A3F3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75077097-2790-4C41-AB0F-15C2C3FD8EB8}"/>
              </a:ext>
            </a:extLst>
          </p:cNvPr>
          <p:cNvSpPr/>
          <p:nvPr/>
        </p:nvSpPr>
        <p:spPr>
          <a:xfrm>
            <a:off x="960120" y="591562"/>
            <a:ext cx="468630" cy="384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0E74F8-D427-4139-ACD5-4D16383CEFFF}"/>
              </a:ext>
            </a:extLst>
          </p:cNvPr>
          <p:cNvSpPr txBox="1"/>
          <p:nvPr/>
        </p:nvSpPr>
        <p:spPr>
          <a:xfrm>
            <a:off x="4720590" y="1188720"/>
            <a:ext cx="318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 bi promjena modela bila primijenjena na crtežu, potrebno ga je osvježiti.</a:t>
            </a:r>
          </a:p>
        </p:txBody>
      </p:sp>
    </p:spTree>
    <p:extLst>
      <p:ext uri="{BB962C8B-B14F-4D97-AF65-F5344CB8AC3E}">
        <p14:creationId xmlns:p14="http://schemas.microsoft.com/office/powerpoint/2010/main" val="791240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CF75D9F-9A2D-4832-9758-7DF1F2882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43CB7505-A566-471D-9D5F-76ABE9E09E79}"/>
              </a:ext>
            </a:extLst>
          </p:cNvPr>
          <p:cNvSpPr/>
          <p:nvPr/>
        </p:nvSpPr>
        <p:spPr>
          <a:xfrm>
            <a:off x="6004560" y="602992"/>
            <a:ext cx="468630" cy="3848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D6E0700-03D1-4B5F-B9F0-DB9061C2BEF6}"/>
              </a:ext>
            </a:extLst>
          </p:cNvPr>
          <p:cNvSpPr txBox="1"/>
          <p:nvPr/>
        </p:nvSpPr>
        <p:spPr>
          <a:xfrm>
            <a:off x="7263765" y="987802"/>
            <a:ext cx="34747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Za kotiranje kružnih oblika potrebno je obilježiti središte zakrivljenosti.</a:t>
            </a:r>
          </a:p>
        </p:txBody>
      </p:sp>
    </p:spTree>
    <p:extLst>
      <p:ext uri="{BB962C8B-B14F-4D97-AF65-F5344CB8AC3E}">
        <p14:creationId xmlns:p14="http://schemas.microsoft.com/office/powerpoint/2010/main" val="2008743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ED8B808-0363-4170-8D9F-FCA74562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97BA3E53-4827-4D4A-BF08-AC95B922CE50}"/>
              </a:ext>
            </a:extLst>
          </p:cNvPr>
          <p:cNvSpPr/>
          <p:nvPr/>
        </p:nvSpPr>
        <p:spPr>
          <a:xfrm>
            <a:off x="3947160" y="1860292"/>
            <a:ext cx="544830" cy="620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A2A64B34-49E2-4E19-85FA-73CFF89AF061}"/>
              </a:ext>
            </a:extLst>
          </p:cNvPr>
          <p:cNvSpPr/>
          <p:nvPr/>
        </p:nvSpPr>
        <p:spPr>
          <a:xfrm>
            <a:off x="3947160" y="4504432"/>
            <a:ext cx="544830" cy="620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918A4D8-0E48-42F0-AA6B-6E0BFBC19B2D}"/>
              </a:ext>
            </a:extLst>
          </p:cNvPr>
          <p:cNvSpPr/>
          <p:nvPr/>
        </p:nvSpPr>
        <p:spPr>
          <a:xfrm>
            <a:off x="10287000" y="2490728"/>
            <a:ext cx="544830" cy="620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416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6385F23-BDFD-47AC-A2E3-7D18D896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F56B0A25-DCD6-4207-B154-A7972DF56E45}"/>
              </a:ext>
            </a:extLst>
          </p:cNvPr>
          <p:cNvSpPr/>
          <p:nvPr/>
        </p:nvSpPr>
        <p:spPr>
          <a:xfrm>
            <a:off x="2918460" y="4054852"/>
            <a:ext cx="601980" cy="9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35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FF3D5D2-31C2-46DD-AABD-E8B01D66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3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FAE50673-E72C-42AA-BAC4-9754CE0E4B4E}"/>
              </a:ext>
            </a:extLst>
          </p:cNvPr>
          <p:cNvSpPr/>
          <p:nvPr/>
        </p:nvSpPr>
        <p:spPr>
          <a:xfrm rot="1835398" flipH="1" flipV="1">
            <a:off x="3291839" y="2274571"/>
            <a:ext cx="754380" cy="891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376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3CCDD2-5FA1-44DF-A5C6-3022CAAD1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2334FB19-71AB-423C-B1A0-46DDB8572F7A}"/>
              </a:ext>
            </a:extLst>
          </p:cNvPr>
          <p:cNvSpPr/>
          <p:nvPr/>
        </p:nvSpPr>
        <p:spPr>
          <a:xfrm flipH="1">
            <a:off x="491490" y="541020"/>
            <a:ext cx="621030" cy="66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7607881-C14A-40A2-8AFD-0A856B71009B}"/>
              </a:ext>
            </a:extLst>
          </p:cNvPr>
          <p:cNvSpPr txBox="1"/>
          <p:nvPr/>
        </p:nvSpPr>
        <p:spPr>
          <a:xfrm>
            <a:off x="2891791" y="1232505"/>
            <a:ext cx="5897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Može se općenito urediti postavke dimenzija.</a:t>
            </a:r>
          </a:p>
        </p:txBody>
      </p:sp>
    </p:spTree>
    <p:extLst>
      <p:ext uri="{BB962C8B-B14F-4D97-AF65-F5344CB8AC3E}">
        <p14:creationId xmlns:p14="http://schemas.microsoft.com/office/powerpoint/2010/main" val="2966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BDFBC0C-21BC-4F5E-8916-CF73783C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03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89AD0C4-1427-4F18-9793-84F692EF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E5535459-5D6E-4891-A18B-A4822CD78B75}"/>
              </a:ext>
            </a:extLst>
          </p:cNvPr>
          <p:cNvSpPr/>
          <p:nvPr/>
        </p:nvSpPr>
        <p:spPr>
          <a:xfrm>
            <a:off x="3474720" y="2388870"/>
            <a:ext cx="537210" cy="66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161BBE13-22AD-414F-8595-51D9477F8894}"/>
              </a:ext>
            </a:extLst>
          </p:cNvPr>
          <p:cNvSpPr/>
          <p:nvPr/>
        </p:nvSpPr>
        <p:spPr>
          <a:xfrm>
            <a:off x="3604260" y="3806191"/>
            <a:ext cx="537210" cy="66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1B3780F8-2EFF-48CC-A972-20FA298230BF}"/>
              </a:ext>
            </a:extLst>
          </p:cNvPr>
          <p:cNvSpPr/>
          <p:nvPr/>
        </p:nvSpPr>
        <p:spPr>
          <a:xfrm>
            <a:off x="9204960" y="1066800"/>
            <a:ext cx="2987040" cy="662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B645A4F9-3809-403C-9A66-2BAA8EF6E245}"/>
              </a:ext>
            </a:extLst>
          </p:cNvPr>
          <p:cNvSpPr/>
          <p:nvPr/>
        </p:nvSpPr>
        <p:spPr>
          <a:xfrm>
            <a:off x="9715500" y="1897380"/>
            <a:ext cx="1668780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472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5CA973A-5D37-4CC1-9193-359A27B2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284EC737-05FB-4128-9C7B-1286B367E832}"/>
              </a:ext>
            </a:extLst>
          </p:cNvPr>
          <p:cNvSpPr/>
          <p:nvPr/>
        </p:nvSpPr>
        <p:spPr>
          <a:xfrm>
            <a:off x="9624060" y="3657600"/>
            <a:ext cx="1805940" cy="6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05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8DB02E6-3440-4170-BFF4-2EE2D2C2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301062D-5199-4AE2-8CF1-DF5B2C80EAEA}"/>
              </a:ext>
            </a:extLst>
          </p:cNvPr>
          <p:cNvSpPr txBox="1"/>
          <p:nvPr/>
        </p:nvSpPr>
        <p:spPr>
          <a:xfrm flipH="1">
            <a:off x="1874518" y="1451610"/>
            <a:ext cx="3017521" cy="37719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Dovršimo kotiranje pozicije 3. </a:t>
            </a:r>
          </a:p>
        </p:txBody>
      </p:sp>
    </p:spTree>
    <p:extLst>
      <p:ext uri="{BB962C8B-B14F-4D97-AF65-F5344CB8AC3E}">
        <p14:creationId xmlns:p14="http://schemas.microsoft.com/office/powerpoint/2010/main" val="4213652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B9388A5-E346-49BE-95F1-87E49447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3033048-03C6-4B78-BE2D-7604CCC78C12}"/>
              </a:ext>
            </a:extLst>
          </p:cNvPr>
          <p:cNvSpPr txBox="1"/>
          <p:nvPr/>
        </p:nvSpPr>
        <p:spPr>
          <a:xfrm flipH="1">
            <a:off x="4457698" y="4480560"/>
            <a:ext cx="3017521" cy="37719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Kotiranje pozicije 1. </a:t>
            </a:r>
          </a:p>
        </p:txBody>
      </p:sp>
    </p:spTree>
    <p:extLst>
      <p:ext uri="{BB962C8B-B14F-4D97-AF65-F5344CB8AC3E}">
        <p14:creationId xmlns:p14="http://schemas.microsoft.com/office/powerpoint/2010/main" val="3977399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28D36F3-72B8-4BAF-B9AA-83EBBB71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34E3A30-BFD8-4334-A26A-5E11E31B86B4}"/>
              </a:ext>
            </a:extLst>
          </p:cNvPr>
          <p:cNvSpPr txBox="1"/>
          <p:nvPr/>
        </p:nvSpPr>
        <p:spPr>
          <a:xfrm flipH="1">
            <a:off x="937258" y="3429000"/>
            <a:ext cx="301752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Uredimo zaglavlje i sastavnicu, posložimo crteže pozicija. </a:t>
            </a:r>
          </a:p>
        </p:txBody>
      </p:sp>
    </p:spTree>
    <p:extLst>
      <p:ext uri="{BB962C8B-B14F-4D97-AF65-F5344CB8AC3E}">
        <p14:creationId xmlns:p14="http://schemas.microsoft.com/office/powerpoint/2010/main" val="265578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B7FD7EF-D7E0-42E9-B415-39339DD3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61CD58B-AF3D-4EF0-A337-BACC5D4DF7A2}"/>
              </a:ext>
            </a:extLst>
          </p:cNvPr>
          <p:cNvSpPr txBox="1"/>
          <p:nvPr/>
        </p:nvSpPr>
        <p:spPr>
          <a:xfrm>
            <a:off x="268605" y="3467457"/>
            <a:ext cx="3474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Još je preostalo da crtež ispišemo na papiru.</a:t>
            </a:r>
          </a:p>
          <a:p>
            <a:r>
              <a:rPr lang="hr-HR" dirty="0"/>
              <a:t>Desni klik na karticu Crteža i odaberemo Eksport.</a:t>
            </a:r>
          </a:p>
        </p:txBody>
      </p:sp>
    </p:spTree>
    <p:extLst>
      <p:ext uri="{BB962C8B-B14F-4D97-AF65-F5344CB8AC3E}">
        <p14:creationId xmlns:p14="http://schemas.microsoft.com/office/powerpoint/2010/main" val="741069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EE46DF7-AA8E-4DD0-BF08-2EE8E589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FC8BF34-14FC-4A61-BC58-43FC10FFF24E}"/>
              </a:ext>
            </a:extLst>
          </p:cNvPr>
          <p:cNvSpPr txBox="1"/>
          <p:nvPr/>
        </p:nvSpPr>
        <p:spPr>
          <a:xfrm>
            <a:off x="268605" y="3467457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… odaberemo naziv i format, u ovom slučaju PDF, i preuzmemo</a:t>
            </a:r>
          </a:p>
        </p:txBody>
      </p:sp>
    </p:spTree>
    <p:extLst>
      <p:ext uri="{BB962C8B-B14F-4D97-AF65-F5344CB8AC3E}">
        <p14:creationId xmlns:p14="http://schemas.microsoft.com/office/powerpoint/2010/main" val="2251431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11D7D18-9FC7-4146-85DB-76F4B031F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85"/>
            <a:ext cx="12192000" cy="6829544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6AB8B99-85D3-48B4-97B2-065B975D3142}"/>
              </a:ext>
            </a:extLst>
          </p:cNvPr>
          <p:cNvSpPr txBox="1"/>
          <p:nvPr/>
        </p:nvSpPr>
        <p:spPr>
          <a:xfrm>
            <a:off x="268605" y="3467457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Otvorimo </a:t>
            </a:r>
            <a:r>
              <a:rPr lang="hr-HR" dirty="0" err="1"/>
              <a:t>pruzeti</a:t>
            </a:r>
            <a:r>
              <a:rPr lang="hr-HR" dirty="0"/>
              <a:t> PDF dokument i provjerimo jesmo li zadovoljni.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174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86323F-0089-4A18-8162-ED729033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940" y="4685665"/>
            <a:ext cx="1918954" cy="1325563"/>
          </a:xfrm>
        </p:spPr>
        <p:txBody>
          <a:bodyPr/>
          <a:lstStyle/>
          <a:p>
            <a:r>
              <a:rPr lang="hr-HR" dirty="0"/>
              <a:t>Hvala.</a:t>
            </a:r>
          </a:p>
        </p:txBody>
      </p:sp>
    </p:spTree>
    <p:extLst>
      <p:ext uri="{BB962C8B-B14F-4D97-AF65-F5344CB8AC3E}">
        <p14:creationId xmlns:p14="http://schemas.microsoft.com/office/powerpoint/2010/main" val="568347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34BBCF-BB46-4384-A9A6-384CB82C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32D728B-A5D3-4847-AAA1-E7C9C2842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2776"/>
            <a:ext cx="12184286" cy="68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6E66883-CF52-459C-B2E6-A98212AB8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4F3D7C45-36E5-481D-82C3-70A86F35E911}"/>
              </a:ext>
            </a:extLst>
          </p:cNvPr>
          <p:cNvSpPr/>
          <p:nvPr/>
        </p:nvSpPr>
        <p:spPr>
          <a:xfrm>
            <a:off x="1211580" y="605790"/>
            <a:ext cx="457200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7396A0F-C0D8-43AB-ADE7-F798211CF851}"/>
              </a:ext>
            </a:extLst>
          </p:cNvPr>
          <p:cNvSpPr txBox="1"/>
          <p:nvPr/>
        </p:nvSpPr>
        <p:spPr>
          <a:xfrm>
            <a:off x="2411730" y="1035665"/>
            <a:ext cx="22517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Otvara se automatski, no može se i kasnije otvoriti</a:t>
            </a:r>
          </a:p>
        </p:txBody>
      </p:sp>
    </p:spTree>
    <p:extLst>
      <p:ext uri="{BB962C8B-B14F-4D97-AF65-F5344CB8AC3E}">
        <p14:creationId xmlns:p14="http://schemas.microsoft.com/office/powerpoint/2010/main" val="190303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159B8-5E49-4049-BEFE-23DEA92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28A8FA-C901-4242-A10A-05033804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27F4A0-E0B7-4B09-A74D-649FF719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2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1C708-B596-40FB-B968-3EA93958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90BF17-0DA1-4115-BD5A-E5131DF4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AC7A4D-2C2B-440A-B900-93FC4ACD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9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72D017E-05CC-4B00-8B41-08B8A9AC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E832180-45A6-4228-8F0B-B9F819E46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2006A79B-B97B-44FC-80B8-9F7B907C2BDB}"/>
              </a:ext>
            </a:extLst>
          </p:cNvPr>
          <p:cNvSpPr/>
          <p:nvPr/>
        </p:nvSpPr>
        <p:spPr>
          <a:xfrm>
            <a:off x="2914650" y="2613898"/>
            <a:ext cx="457200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F6A882D-5B28-4645-AFB8-F0BD22B5E0AF}"/>
              </a:ext>
            </a:extLst>
          </p:cNvPr>
          <p:cNvSpPr txBox="1"/>
          <p:nvPr/>
        </p:nvSpPr>
        <p:spPr>
          <a:xfrm>
            <a:off x="3589020" y="2652117"/>
            <a:ext cx="4308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Potražiti dijelove modela za dokumentiranje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10EB2CB-1194-42E6-8AF7-28C657D3E779}"/>
              </a:ext>
            </a:extLst>
          </p:cNvPr>
          <p:cNvSpPr/>
          <p:nvPr/>
        </p:nvSpPr>
        <p:spPr>
          <a:xfrm>
            <a:off x="1146810" y="4252198"/>
            <a:ext cx="796290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B88444A-FE05-4130-A73A-590D60E5477A}"/>
              </a:ext>
            </a:extLst>
          </p:cNvPr>
          <p:cNvSpPr txBox="1"/>
          <p:nvPr/>
        </p:nvSpPr>
        <p:spPr>
          <a:xfrm>
            <a:off x="1943100" y="4355306"/>
            <a:ext cx="23468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Može se i uvesti nove…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9CD85F9-7A8F-4F13-BB4A-895FD5D030B5}"/>
              </a:ext>
            </a:extLst>
          </p:cNvPr>
          <p:cNvSpPr txBox="1"/>
          <p:nvPr/>
        </p:nvSpPr>
        <p:spPr>
          <a:xfrm>
            <a:off x="3371850" y="1129397"/>
            <a:ext cx="4318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dirty="0"/>
              <a:t>Možda dijelove iz nekog drugog dokumenta.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E4372F4-9BA8-4A46-87F3-33B49AE802BB}"/>
              </a:ext>
            </a:extLst>
          </p:cNvPr>
          <p:cNvSpPr/>
          <p:nvPr/>
        </p:nvSpPr>
        <p:spPr>
          <a:xfrm>
            <a:off x="2122170" y="952738"/>
            <a:ext cx="1249680" cy="44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46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50FCE5B-4C38-4E26-A096-A021C641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56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FBBD7F80-3451-49FC-A44E-31A884E27C47}"/>
              </a:ext>
            </a:extLst>
          </p:cNvPr>
          <p:cNvSpPr/>
          <p:nvPr/>
        </p:nvSpPr>
        <p:spPr>
          <a:xfrm>
            <a:off x="1062990" y="1943100"/>
            <a:ext cx="1291689" cy="271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E5225DC-4DCC-4ACB-BC4C-A8AE4A81B979}"/>
              </a:ext>
            </a:extLst>
          </p:cNvPr>
          <p:cNvSpPr txBox="1"/>
          <p:nvPr/>
        </p:nvSpPr>
        <p:spPr>
          <a:xfrm>
            <a:off x="3012621" y="1745555"/>
            <a:ext cx="61667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Potrebno je klikom isključiti prostorni izgled savijenog tijela, i uključiti plašt.</a:t>
            </a:r>
          </a:p>
          <a:p>
            <a:r>
              <a:rPr lang="hr-HR" dirty="0"/>
              <a:t>Da bi plašt odabrane pozicije bio vidljiv i mogao se umetnuti, potrebno je kliknuti na strelicu ispred (prema dolje).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8383CB3E-DD0E-44AD-AD99-EA7DE00449E1}"/>
              </a:ext>
            </a:extLst>
          </p:cNvPr>
          <p:cNvSpPr/>
          <p:nvPr/>
        </p:nvSpPr>
        <p:spPr>
          <a:xfrm flipV="1">
            <a:off x="1215391" y="2241232"/>
            <a:ext cx="270510" cy="2714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36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448F78C-2BB1-4D13-B208-D593FA82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BC2A5BB1-FC93-4D0C-933D-EF22DEAD8E29}"/>
              </a:ext>
            </a:extLst>
          </p:cNvPr>
          <p:cNvSpPr/>
          <p:nvPr/>
        </p:nvSpPr>
        <p:spPr>
          <a:xfrm>
            <a:off x="5560796" y="1566624"/>
            <a:ext cx="851433" cy="2664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027C9E7-C8E8-4CCB-9901-DBC0D8ACD57C}"/>
              </a:ext>
            </a:extLst>
          </p:cNvPr>
          <p:cNvSpPr txBox="1"/>
          <p:nvPr/>
        </p:nvSpPr>
        <p:spPr>
          <a:xfrm>
            <a:off x="8115300" y="1745555"/>
            <a:ext cx="34747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Oznake savijanja možemo ukloniti.</a:t>
            </a:r>
          </a:p>
          <a:p>
            <a:r>
              <a:rPr lang="hr-HR" dirty="0"/>
              <a:t>Desni klik negdje na prikaz plašta...</a:t>
            </a:r>
          </a:p>
        </p:txBody>
      </p:sp>
    </p:spTree>
    <p:extLst>
      <p:ext uri="{BB962C8B-B14F-4D97-AF65-F5344CB8AC3E}">
        <p14:creationId xmlns:p14="http://schemas.microsoft.com/office/powerpoint/2010/main" val="16161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6B576F4-F5BA-459D-AA31-822568801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1" t="7656" r="26705" b="11263"/>
          <a:stretch/>
        </p:blipFill>
        <p:spPr>
          <a:xfrm>
            <a:off x="0" y="-1"/>
            <a:ext cx="7018020" cy="6757019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75B9D95C-F28B-437E-A213-245E70AB53FE}"/>
              </a:ext>
            </a:extLst>
          </p:cNvPr>
          <p:cNvSpPr/>
          <p:nvPr/>
        </p:nvSpPr>
        <p:spPr>
          <a:xfrm>
            <a:off x="3909059" y="3920490"/>
            <a:ext cx="851433" cy="14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0418A6D-7DE1-4CA6-A4E4-885BD9273263}"/>
              </a:ext>
            </a:extLst>
          </p:cNvPr>
          <p:cNvSpPr txBox="1"/>
          <p:nvPr/>
        </p:nvSpPr>
        <p:spPr>
          <a:xfrm>
            <a:off x="6372225" y="2942935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… odabirom „</a:t>
            </a:r>
            <a:r>
              <a:rPr lang="hr-HR" dirty="0" err="1"/>
              <a:t>Hide</a:t>
            </a:r>
            <a:r>
              <a:rPr lang="hr-HR" dirty="0"/>
              <a:t> bend notes”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C7014B5-632B-4E4F-BBE0-A0C2A2F925C0}"/>
              </a:ext>
            </a:extLst>
          </p:cNvPr>
          <p:cNvSpPr/>
          <p:nvPr/>
        </p:nvSpPr>
        <p:spPr>
          <a:xfrm>
            <a:off x="3863339" y="4289306"/>
            <a:ext cx="971551" cy="148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C1A4CF1-2436-4D71-AF3A-1596B1F3B9F2}"/>
              </a:ext>
            </a:extLst>
          </p:cNvPr>
          <p:cNvSpPr txBox="1"/>
          <p:nvPr/>
        </p:nvSpPr>
        <p:spPr>
          <a:xfrm>
            <a:off x="6372225" y="4151114"/>
            <a:ext cx="34747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… odabirom „</a:t>
            </a:r>
            <a:r>
              <a:rPr lang="hr-HR" dirty="0" err="1"/>
              <a:t>View</a:t>
            </a:r>
            <a:r>
              <a:rPr lang="hr-HR" dirty="0"/>
              <a:t> </a:t>
            </a:r>
            <a:r>
              <a:rPr lang="hr-HR" dirty="0" err="1"/>
              <a:t>properties</a:t>
            </a:r>
            <a:r>
              <a:rPr lang="hr-HR" dirty="0"/>
              <a:t>” otvara se izbornik u kojem možemo promijeniti svojstva odabranog prikaza.</a:t>
            </a:r>
          </a:p>
        </p:txBody>
      </p:sp>
    </p:spTree>
    <p:extLst>
      <p:ext uri="{BB962C8B-B14F-4D97-AF65-F5344CB8AC3E}">
        <p14:creationId xmlns:p14="http://schemas.microsoft.com/office/powerpoint/2010/main" val="2074289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377</Words>
  <Application>Microsoft Office PowerPoint</Application>
  <PresentationFormat>Široki zaslon</PresentationFormat>
  <Paragraphs>41</Paragraphs>
  <Slides>52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Wingdings</vt:lpstr>
      <vt:lpstr>Tema sustava Office</vt:lpstr>
      <vt:lpstr>Dokumentacija modela izrađenog Onshape alatom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Hvala.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Dokumentacija modela izrađenog Onshape alatom</dc:title>
  <dc:creator>DARKO SUMAN</dc:creator>
  <cp:lastModifiedBy>DARKO SUMAN</cp:lastModifiedBy>
  <cp:revision>25</cp:revision>
  <dcterms:created xsi:type="dcterms:W3CDTF">2018-01-09T07:28:28Z</dcterms:created>
  <dcterms:modified xsi:type="dcterms:W3CDTF">2018-01-10T00:59:16Z</dcterms:modified>
</cp:coreProperties>
</file>