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93" r:id="rId1"/>
  </p:sldMasterIdLst>
  <p:sldIdLst>
    <p:sldId id="256" r:id="rId2"/>
    <p:sldId id="264" r:id="rId3"/>
    <p:sldId id="307" r:id="rId4"/>
    <p:sldId id="408" r:id="rId5"/>
    <p:sldId id="409" r:id="rId6"/>
    <p:sldId id="410" r:id="rId7"/>
    <p:sldId id="411" r:id="rId8"/>
    <p:sldId id="412" r:id="rId9"/>
    <p:sldId id="413" r:id="rId10"/>
    <p:sldId id="414" r:id="rId11"/>
    <p:sldId id="415" r:id="rId12"/>
    <p:sldId id="405" r:id="rId13"/>
    <p:sldId id="406" r:id="rId14"/>
    <p:sldId id="40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78E2-822B-4F7D-95E0-2D64288F888A}" type="datetimeFigureOut">
              <a:rPr lang="hr-HR" smtClean="0"/>
              <a:pPr/>
              <a:t>1.5.2022.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E7FD-DBA7-4521-B6BE-A21E3097AFD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5232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78E2-822B-4F7D-95E0-2D64288F888A}" type="datetimeFigureOut">
              <a:rPr lang="hr-HR" smtClean="0"/>
              <a:pPr/>
              <a:t>1.5.2022.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E7FD-DBA7-4521-B6BE-A21E3097AFD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06721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78E2-822B-4F7D-95E0-2D64288F888A}" type="datetimeFigureOut">
              <a:rPr lang="hr-HR" smtClean="0"/>
              <a:pPr/>
              <a:t>1.5.2022.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E7FD-DBA7-4521-B6BE-A21E3097AFD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1379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78E2-822B-4F7D-95E0-2D64288F888A}" type="datetimeFigureOut">
              <a:rPr lang="hr-HR" smtClean="0"/>
              <a:pPr/>
              <a:t>1.5.2022.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E7FD-DBA7-4521-B6BE-A21E3097AFD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8093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78E2-822B-4F7D-95E0-2D64288F888A}" type="datetimeFigureOut">
              <a:rPr lang="hr-HR" smtClean="0"/>
              <a:pPr/>
              <a:t>1.5.2022.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E7FD-DBA7-4521-B6BE-A21E3097AFD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6873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78E2-822B-4F7D-95E0-2D64288F888A}" type="datetimeFigureOut">
              <a:rPr lang="hr-HR" smtClean="0"/>
              <a:pPr/>
              <a:t>1.5.2022.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E7FD-DBA7-4521-B6BE-A21E3097AFD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7300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78E2-822B-4F7D-95E0-2D64288F888A}" type="datetimeFigureOut">
              <a:rPr lang="hr-HR" smtClean="0"/>
              <a:pPr/>
              <a:t>1.5.2022.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E7FD-DBA7-4521-B6BE-A21E3097AFD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29898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78E2-822B-4F7D-95E0-2D64288F888A}" type="datetimeFigureOut">
              <a:rPr lang="hr-HR" smtClean="0"/>
              <a:pPr/>
              <a:t>1.5.2022.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E7FD-DBA7-4521-B6BE-A21E3097AFD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80225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78E2-822B-4F7D-95E0-2D64288F888A}" type="datetimeFigureOut">
              <a:rPr lang="hr-HR" smtClean="0"/>
              <a:pPr/>
              <a:t>1.5.2022.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E7FD-DBA7-4521-B6BE-A21E3097AFD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9349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78E2-822B-4F7D-95E0-2D64288F888A}" type="datetimeFigureOut">
              <a:rPr lang="hr-HR" smtClean="0"/>
              <a:pPr/>
              <a:t>1.5.2022.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E7FD-DBA7-4521-B6BE-A21E3097AFD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3282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78E2-822B-4F7D-95E0-2D64288F888A}" type="datetimeFigureOut">
              <a:rPr lang="hr-HR" smtClean="0"/>
              <a:pPr/>
              <a:t>1.5.2022.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E7FD-DBA7-4521-B6BE-A21E3097AFD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194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78E2-822B-4F7D-95E0-2D64288F888A}" type="datetimeFigureOut">
              <a:rPr lang="hr-HR" smtClean="0"/>
              <a:pPr/>
              <a:t>1.5.2022.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E7FD-DBA7-4521-B6BE-A21E3097AFD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810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78E2-822B-4F7D-95E0-2D64288F888A}" type="datetimeFigureOut">
              <a:rPr lang="hr-HR" smtClean="0"/>
              <a:pPr/>
              <a:t>1.5.2022.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E7FD-DBA7-4521-B6BE-A21E3097AFD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157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3AA878E2-822B-4F7D-95E0-2D64288F888A}" type="datetimeFigureOut">
              <a:rPr lang="hr-HR" smtClean="0"/>
              <a:pPr/>
              <a:t>1.5.2022.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97C1E7FD-DBA7-4521-B6BE-A21E3097AFD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3591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3AA878E2-822B-4F7D-95E0-2D64288F888A}" type="datetimeFigureOut">
              <a:rPr lang="hr-HR" smtClean="0"/>
              <a:pPr/>
              <a:t>1.5.2022.</a:t>
            </a:fld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97C1E7FD-DBA7-4521-B6BE-A21E3097AFD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793831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594" r:id="rId1"/>
    <p:sldLayoutId id="2147484595" r:id="rId2"/>
    <p:sldLayoutId id="2147484596" r:id="rId3"/>
    <p:sldLayoutId id="2147484597" r:id="rId4"/>
    <p:sldLayoutId id="2147484598" r:id="rId5"/>
    <p:sldLayoutId id="2147484599" r:id="rId6"/>
    <p:sldLayoutId id="2147484600" r:id="rId7"/>
    <p:sldLayoutId id="2147484601" r:id="rId8"/>
    <p:sldLayoutId id="2147484602" r:id="rId9"/>
    <p:sldLayoutId id="2147484603" r:id="rId10"/>
    <p:sldLayoutId id="2147484604" r:id="rId11"/>
    <p:sldLayoutId id="2147484605" r:id="rId12"/>
    <p:sldLayoutId id="2147484606" r:id="rId13"/>
    <p:sldLayoutId id="2147484607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NATJECANJA 2021./2022.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400" b="1" dirty="0"/>
              <a:t>Osnovna škola Vladimira Nazora Pazin</a:t>
            </a:r>
          </a:p>
        </p:txBody>
      </p:sp>
    </p:spTree>
    <p:extLst>
      <p:ext uri="{BB962C8B-B14F-4D97-AF65-F5344CB8AC3E}">
        <p14:creationId xmlns:p14="http://schemas.microsoft.com/office/powerpoint/2010/main" val="845892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4F7D60A-0D56-4403-9439-807EE7D47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8CAB103-5684-4B5A-812A-274479C86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8252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E2C179E-5044-4FE6-AFBC-E71036B65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D74BF04-A907-4310-872F-00A13FEEB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1691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84311" y="577647"/>
            <a:ext cx="10018713" cy="1064341"/>
          </a:xfrm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rgbClr val="FF0000"/>
                </a:solidFill>
              </a:rPr>
              <a:t>Kros</a:t>
            </a:r>
            <a:br>
              <a:rPr lang="hr-HR" dirty="0"/>
            </a:br>
            <a:r>
              <a:rPr lang="hr-HR" dirty="0"/>
              <a:t>Rovinj, 2021.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84311" y="1848467"/>
            <a:ext cx="10018713" cy="3942735"/>
          </a:xfrm>
        </p:spPr>
        <p:txBody>
          <a:bodyPr>
            <a:normAutofit/>
          </a:bodyPr>
          <a:lstStyle/>
          <a:p>
            <a:r>
              <a:rPr lang="hr-HR" dirty="0"/>
              <a:t>Djevojčice: Lana Musić, Sara </a:t>
            </a:r>
            <a:r>
              <a:rPr lang="hr-HR" dirty="0" err="1"/>
              <a:t>Škropeta</a:t>
            </a:r>
            <a:r>
              <a:rPr lang="hr-HR" dirty="0"/>
              <a:t>, </a:t>
            </a:r>
            <a:r>
              <a:rPr lang="hr-HR" dirty="0" err="1"/>
              <a:t>Valnea</a:t>
            </a:r>
            <a:r>
              <a:rPr lang="hr-HR" dirty="0"/>
              <a:t> Turčinović iz 3.c i Ela Bratulić iz 3.b- 1. mjesto</a:t>
            </a:r>
          </a:p>
          <a:p>
            <a:r>
              <a:rPr lang="hr-HR" dirty="0"/>
              <a:t> Dječaci: Matej </a:t>
            </a:r>
            <a:r>
              <a:rPr lang="hr-HR" dirty="0" err="1"/>
              <a:t>Guga</a:t>
            </a:r>
            <a:r>
              <a:rPr lang="hr-HR" dirty="0"/>
              <a:t> i Antonio </a:t>
            </a:r>
            <a:r>
              <a:rPr lang="hr-HR" dirty="0" err="1"/>
              <a:t>Starić</a:t>
            </a:r>
            <a:r>
              <a:rPr lang="hr-HR" dirty="0"/>
              <a:t> iz 3.c te Matija Brajković i Paolo </a:t>
            </a:r>
            <a:r>
              <a:rPr lang="hr-HR" dirty="0" err="1"/>
              <a:t>Rusac</a:t>
            </a:r>
            <a:r>
              <a:rPr lang="hr-HR" dirty="0"/>
              <a:t> iz 3.a – 2. mjesto</a:t>
            </a:r>
          </a:p>
          <a:p>
            <a:pPr marL="0" indent="0">
              <a:buNone/>
            </a:pPr>
            <a:r>
              <a:rPr lang="hr-HR" dirty="0"/>
              <a:t>			Mentorica: Ivana </a:t>
            </a:r>
            <a:r>
              <a:rPr lang="hr-HR" dirty="0" err="1"/>
              <a:t>Baća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74273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6C91D2D-4D2D-472F-B28B-DBCDB5980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5. I 6. razredi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7503982-F730-454E-8708-6DF83BDFE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1800" kern="15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1.ATLETIKA:DJEVOJČICE-1.mjesto (DRŽAVNO NATJECANJE U LIPNJU),DJEČACI-3.mjesto</a:t>
            </a:r>
          </a:p>
          <a:p>
            <a:r>
              <a:rPr lang="hr-HR" sz="1800" kern="15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2.KROS:DJEVOJČICE-7.mjesto,DJEČACI-12.mjesto</a:t>
            </a:r>
          </a:p>
          <a:p>
            <a:r>
              <a:rPr lang="hr-HR" sz="1800" kern="15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3.FUTSAL:DJEVOJČICE-4.mjesto,DJEČACI-4.mjesto</a:t>
            </a:r>
          </a:p>
          <a:p>
            <a:r>
              <a:rPr lang="hr-HR" sz="1800" kern="15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4.ODBOJKA:DJEVOJČICE-5.mjesto,DJEČACI-2.mjesto</a:t>
            </a:r>
          </a:p>
          <a:p>
            <a:r>
              <a:rPr lang="hr-HR" sz="1800" kern="15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5.RUKOMET:DJEČACI</a:t>
            </a:r>
          </a:p>
          <a:p>
            <a:r>
              <a:rPr lang="hr-HR" sz="1800" kern="15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6.KOŠARKA :DJEVOJČICE I DJEČACI-održati će se u travnju</a:t>
            </a:r>
          </a:p>
          <a:p>
            <a:r>
              <a:rPr lang="hr-HR" sz="1800" kern="15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7.MINI NOGOMET:DJEČACI-održati će se u travnju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13666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3F86F35-6863-43D6-AC3D-538A20C58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7. i 8. razredi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5CB64F1-054E-44C0-ABCB-67BDF8000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</p:spPr>
        <p:txBody>
          <a:bodyPr>
            <a:normAutofit lnSpcReduction="10000"/>
          </a:bodyPr>
          <a:lstStyle/>
          <a:p>
            <a:r>
              <a:rPr lang="hr-HR" sz="1800" kern="15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1.ODBOJKA NA PIJESKU:DJEVOJČICE-1.mjesto,DJEČACI-3.mjesto</a:t>
            </a:r>
          </a:p>
          <a:p>
            <a:r>
              <a:rPr lang="hr-HR" sz="1800" kern="15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2.ATLETIKA:DJEVOJČICE-2.mjesto,DJEČACI-1.mjesto(</a:t>
            </a:r>
            <a:r>
              <a:rPr lang="hr-HR" sz="1800" kern="150" dirty="0">
                <a:solidFill>
                  <a:srgbClr val="FFC000"/>
                </a:solidFill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DRŽAVNO NATJECANJE U SVIBNJU</a:t>
            </a:r>
            <a:r>
              <a:rPr lang="hr-HR" sz="1800" kern="15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).</a:t>
            </a:r>
          </a:p>
          <a:p>
            <a:r>
              <a:rPr lang="hr-HR" sz="1800" kern="15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3.KROS:DJEVOJČICE-7.mjesto,DJEČACI-3.mjesto</a:t>
            </a:r>
          </a:p>
          <a:p>
            <a:r>
              <a:rPr lang="hr-HR" sz="1800" kern="15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4.BADMINTON:DJEVOJČICE-1.mjesto,(</a:t>
            </a:r>
            <a:r>
              <a:rPr lang="hr-HR" sz="1800" kern="150" dirty="0">
                <a:solidFill>
                  <a:srgbClr val="FFC000"/>
                </a:solidFill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DRŽAVNO NATJECANJE</a:t>
            </a:r>
            <a:r>
              <a:rPr lang="hr-HR" kern="150" dirty="0">
                <a:solidFill>
                  <a:srgbClr val="FFC000"/>
                </a:solidFill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) </a:t>
            </a:r>
            <a:r>
              <a:rPr lang="hr-HR" sz="1800" kern="15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DJEČACI-3.mjesto</a:t>
            </a:r>
          </a:p>
          <a:p>
            <a:r>
              <a:rPr lang="hr-HR" sz="1800" kern="15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5.GIMNASTIKA-3.mjesto-vodimo se u evidenciji-ekipa je prijavljena ali zbog bolesti </a:t>
            </a:r>
            <a:r>
              <a:rPr lang="hr-HR" sz="1800" kern="150" err="1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djece</a:t>
            </a:r>
            <a:r>
              <a:rPr lang="hr-HR" sz="1800" kern="15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, nismo </a:t>
            </a:r>
            <a:r>
              <a:rPr lang="hr-HR" sz="1800" kern="15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otišli na natjecanje.</a:t>
            </a:r>
          </a:p>
          <a:p>
            <a:r>
              <a:rPr lang="hr-HR" sz="1800" kern="15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6.KOŠARKA:DJEČACI-2.mjesto</a:t>
            </a:r>
          </a:p>
          <a:p>
            <a:r>
              <a:rPr lang="hr-HR" sz="1800" kern="15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7.FUTSAL:DJEVOJČICE-3.mjesto,DJEČACI-6.mjesto</a:t>
            </a:r>
          </a:p>
          <a:p>
            <a:r>
              <a:rPr lang="hr-HR" sz="1800" kern="15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8.RUKOMET:DJEČACI-8.mjesto</a:t>
            </a:r>
          </a:p>
          <a:p>
            <a:r>
              <a:rPr lang="hr-HR" sz="1800" kern="15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9.ATLETIKA-na razini županije-za djevojčice i dječake(5,6,7,8.razrede)-planirana u travnju</a:t>
            </a:r>
          </a:p>
          <a:p>
            <a:r>
              <a:rPr lang="hr-HR" sz="1800" kern="15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10.KROS-na razini županije-za djevojčice i dječake(5,6,7,8.razrede)-planirana u travnju</a:t>
            </a:r>
          </a:p>
          <a:p>
            <a:r>
              <a:rPr lang="hr-HR" sz="1800" kern="15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11.ODBOJKA:DJEVOJČICE I DJEČACI-zbog situacije sa covidom-19,nisu sudjelovali na natjecanju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75691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84311" y="577647"/>
            <a:ext cx="10018713" cy="1064341"/>
          </a:xfrm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>
            <a:normAutofit/>
          </a:bodyPr>
          <a:lstStyle/>
          <a:p>
            <a:pPr algn="l"/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84311" y="1848467"/>
            <a:ext cx="10018713" cy="3942735"/>
          </a:xfrm>
        </p:spPr>
        <p:txBody>
          <a:bodyPr>
            <a:normAutofit/>
          </a:bodyPr>
          <a:lstStyle/>
          <a:p>
            <a:r>
              <a:rPr lang="hr-HR" sz="4400" b="1" dirty="0"/>
              <a:t>SPORTSKA NATJECANJA</a:t>
            </a:r>
          </a:p>
        </p:txBody>
      </p:sp>
    </p:spTree>
    <p:extLst>
      <p:ext uri="{BB962C8B-B14F-4D97-AF65-F5344CB8AC3E}">
        <p14:creationId xmlns:p14="http://schemas.microsoft.com/office/powerpoint/2010/main" val="4216131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84311" y="577647"/>
            <a:ext cx="10018713" cy="1064341"/>
          </a:xfrm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rgbClr val="FF0000"/>
                </a:solidFill>
              </a:rPr>
              <a:t>Graničar</a:t>
            </a:r>
            <a:br>
              <a:rPr lang="hr-HR" dirty="0"/>
            </a:br>
            <a:r>
              <a:rPr lang="hr-HR" dirty="0"/>
              <a:t>Poreč, 6. listopada 2021.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84311" y="1848467"/>
            <a:ext cx="10018713" cy="3942735"/>
          </a:xfrm>
        </p:spPr>
        <p:txBody>
          <a:bodyPr>
            <a:normAutofit/>
          </a:bodyPr>
          <a:lstStyle/>
          <a:p>
            <a:r>
              <a:rPr lang="hr-HR" dirty="0">
                <a:latin typeface="Arial" panose="020B0604020202020204" pitchFamily="34" charset="0"/>
              </a:rPr>
              <a:t>Dora </a:t>
            </a:r>
            <a:r>
              <a:rPr lang="hr-HR" dirty="0" err="1">
                <a:latin typeface="Arial" panose="020B0604020202020204" pitchFamily="34" charset="0"/>
              </a:rPr>
              <a:t>Amić</a:t>
            </a:r>
            <a:r>
              <a:rPr lang="hr-HR" dirty="0">
                <a:latin typeface="Arial" panose="020B0604020202020204" pitchFamily="34" charset="0"/>
              </a:rPr>
              <a:t>, Sara Bartolić, Martin Erik, Rafael </a:t>
            </a:r>
            <a:r>
              <a:rPr lang="hr-HR" b="0" i="0" dirty="0" err="1">
                <a:effectLst/>
                <a:latin typeface="Arial" panose="020B0604020202020204" pitchFamily="34" charset="0"/>
              </a:rPr>
              <a:t>Kadum</a:t>
            </a:r>
            <a:r>
              <a:rPr lang="hr-HR" b="0" i="0" dirty="0">
                <a:effectLst/>
                <a:latin typeface="Arial" panose="020B0604020202020204" pitchFamily="34" charset="0"/>
              </a:rPr>
              <a:t>, Jan </a:t>
            </a:r>
            <a:r>
              <a:rPr lang="hr-HR" dirty="0" err="1">
                <a:latin typeface="Arial" panose="020B0604020202020204" pitchFamily="34" charset="0"/>
              </a:rPr>
              <a:t>Labinjan</a:t>
            </a:r>
            <a:r>
              <a:rPr lang="hr-HR" dirty="0">
                <a:latin typeface="Arial" panose="020B0604020202020204" pitchFamily="34" charset="0"/>
              </a:rPr>
              <a:t>, Matteo </a:t>
            </a:r>
            <a:r>
              <a:rPr lang="hr-HR" b="0" i="0" dirty="0" err="1">
                <a:effectLst/>
                <a:latin typeface="Arial" panose="020B0604020202020204" pitchFamily="34" charset="0"/>
              </a:rPr>
              <a:t>Lakošeljac</a:t>
            </a:r>
            <a:r>
              <a:rPr lang="hr-HR" b="0" i="0" dirty="0">
                <a:effectLst/>
                <a:latin typeface="Arial" panose="020B0604020202020204" pitchFamily="34" charset="0"/>
              </a:rPr>
              <a:t>, Andrea Mikulić, </a:t>
            </a:r>
            <a:r>
              <a:rPr lang="hr-HR" b="0" i="0" dirty="0" err="1">
                <a:effectLst/>
                <a:latin typeface="Arial" panose="020B0604020202020204" pitchFamily="34" charset="0"/>
              </a:rPr>
              <a:t>Leana</a:t>
            </a:r>
            <a:r>
              <a:rPr lang="hr-HR" b="0" i="0" dirty="0">
                <a:effectLst/>
                <a:latin typeface="Arial" panose="020B0604020202020204" pitchFamily="34" charset="0"/>
              </a:rPr>
              <a:t> Pilat, Angelina </a:t>
            </a:r>
            <a:r>
              <a:rPr lang="hr-HR" b="0" i="0" dirty="0" err="1">
                <a:effectLst/>
                <a:latin typeface="Arial" panose="020B0604020202020204" pitchFamily="34" charset="0"/>
              </a:rPr>
              <a:t>Selar</a:t>
            </a:r>
            <a:r>
              <a:rPr lang="hr-HR" b="0" i="0" dirty="0">
                <a:effectLst/>
                <a:latin typeface="Arial" panose="020B0604020202020204" pitchFamily="34" charset="0"/>
              </a:rPr>
              <a:t>, Borna </a:t>
            </a:r>
            <a:r>
              <a:rPr lang="hr-HR" b="0" i="0" dirty="0" err="1">
                <a:effectLst/>
                <a:latin typeface="Arial" panose="020B0604020202020204" pitchFamily="34" charset="0"/>
              </a:rPr>
              <a:t>Selar</a:t>
            </a:r>
            <a:r>
              <a:rPr lang="hr-HR" dirty="0">
                <a:latin typeface="Arial" panose="020B0604020202020204" pitchFamily="34" charset="0"/>
              </a:rPr>
              <a:t>, </a:t>
            </a:r>
            <a:r>
              <a:rPr lang="hr-HR" dirty="0" err="1">
                <a:latin typeface="Arial" panose="020B0604020202020204" pitchFamily="34" charset="0"/>
              </a:rPr>
              <a:t>Stefani</a:t>
            </a:r>
            <a:r>
              <a:rPr lang="hr-HR" dirty="0">
                <a:latin typeface="Arial" panose="020B0604020202020204" pitchFamily="34" charset="0"/>
              </a:rPr>
              <a:t> Slišković, Lukas </a:t>
            </a:r>
            <a:r>
              <a:rPr lang="hr-HR" dirty="0" err="1">
                <a:latin typeface="Arial" panose="020B0604020202020204" pitchFamily="34" charset="0"/>
              </a:rPr>
              <a:t>Šolić</a:t>
            </a:r>
            <a:r>
              <a:rPr lang="hr-HR" dirty="0">
                <a:latin typeface="Arial" panose="020B0604020202020204" pitchFamily="34" charset="0"/>
              </a:rPr>
              <a:t> – svi 3. razred PŠ </a:t>
            </a:r>
            <a:r>
              <a:rPr lang="hr-HR" dirty="0" err="1">
                <a:latin typeface="Arial" panose="020B0604020202020204" pitchFamily="34" charset="0"/>
              </a:rPr>
              <a:t>Karojba</a:t>
            </a:r>
            <a:endParaRPr lang="hr-HR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hr-HR" dirty="0">
                <a:latin typeface="Arial" panose="020B0604020202020204" pitchFamily="34" charset="0"/>
              </a:rPr>
              <a:t>			Mentorica: Snježana </a:t>
            </a:r>
            <a:r>
              <a:rPr lang="hr-HR" dirty="0" err="1">
                <a:latin typeface="Arial" panose="020B0604020202020204" pitchFamily="34" charset="0"/>
              </a:rPr>
              <a:t>Klanjac</a:t>
            </a:r>
            <a:br>
              <a:rPr lang="hr-HR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37227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A7C7619-AA49-475A-99BA-D172410AB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BD806FE-C20E-49C1-9FEF-C7C4D9A29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8749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D241D90-AEC2-447C-98AC-96B480442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9BB3947-9E6C-4BCB-B259-E0DDE5A42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83200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1013C7B-6949-4610-B22C-03E7EC122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D2C45A9-64E1-44CB-AA92-84A50FD5E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4662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852A462-E709-40B6-8F93-B1767CDEA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51EA07D-FFFD-4086-B1ED-3A5BCC4DB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61867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C1C859B-70F8-44E3-AFEA-BAB132ACE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91F2011-8AB9-4338-B163-A129ADA8B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4106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D721401-35BC-49AE-871C-D721F9837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A268FBF-F066-4E09-AF65-7D078CEC3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47404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a citiranje">
  <a:themeElements>
    <a:clrScheme name="Za citiranj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Za citiranj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a citiranj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Za citiranje</Template>
  <TotalTime>2632</TotalTime>
  <Words>368</Words>
  <Application>Microsoft Office PowerPoint</Application>
  <PresentationFormat>Široki zaslon</PresentationFormat>
  <Paragraphs>30</Paragraphs>
  <Slides>14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Liberation Serif</vt:lpstr>
      <vt:lpstr>Wingdings 2</vt:lpstr>
      <vt:lpstr>Za citiranje</vt:lpstr>
      <vt:lpstr>NATJECANJA 2021./2022.</vt:lpstr>
      <vt:lpstr>PowerPoint prezentacija</vt:lpstr>
      <vt:lpstr>Graničar Poreč, 6. listopada 2021.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Kros Rovinj, 2021.</vt:lpstr>
      <vt:lpstr>5. I 6. razredi</vt:lpstr>
      <vt:lpstr>7. i 8. razredi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NATJECANJA 2015./2016.</dc:title>
  <dc:creator>Ivan</dc:creator>
  <cp:lastModifiedBy>IVAN ŠTEFANIĆ</cp:lastModifiedBy>
  <cp:revision>297</cp:revision>
  <dcterms:created xsi:type="dcterms:W3CDTF">2016-02-02T11:58:46Z</dcterms:created>
  <dcterms:modified xsi:type="dcterms:W3CDTF">2022-05-01T10:46:55Z</dcterms:modified>
</cp:coreProperties>
</file>