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</p:sldIdLst>
  <p:sldSz cx="12192000" cy="6858000"/>
  <p:notesSz cx="6858000" cy="9144000"/>
  <p:photoAlbum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7595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32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4548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7401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6968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0493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7938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3712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770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8277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2794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645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046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9078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5416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490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494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09B3D8B-A2D5-4589-9C7E-7748634B18C9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8C8B922-0110-4ED1-A734-6E4DFD1C46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257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55885" y="1582615"/>
            <a:ext cx="9144000" cy="2637692"/>
          </a:xfrm>
        </p:spPr>
        <p:txBody>
          <a:bodyPr>
            <a:normAutofit fontScale="90000"/>
          </a:bodyPr>
          <a:lstStyle/>
          <a:p>
            <a:r>
              <a:rPr lang="hr-HR" smtClean="0"/>
              <a:t>1. Sportski </a:t>
            </a:r>
            <a:r>
              <a:rPr lang="hr-HR" dirty="0" smtClean="0"/>
              <a:t>susreti za učenike PRO1, PRO2 i učenike koji se školuju sa integracijom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99619308"/>
      </p:ext>
    </p:extLst>
  </p:cSld>
  <p:clrMapOvr>
    <a:masterClrMapping/>
  </p:clrMapOvr>
  <p:transition spd="slow" advTm="2893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19-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0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"/>
    </mc:Choice>
    <mc:Fallback xmlns="">
      <p:transition spd="slow" advTm="196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19-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8"/>
    </mc:Choice>
    <mc:Fallback xmlns="">
      <p:transition spd="slow" advTm="304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19-4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7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6"/>
    </mc:Choice>
    <mc:Fallback xmlns="">
      <p:transition spd="slow" advTm="333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19-5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4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2"/>
    </mc:Choice>
    <mc:Fallback xmlns="">
      <p:transition spd="slow" advTm="231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19-7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2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"/>
    </mc:Choice>
    <mc:Fallback xmlns="">
      <p:transition spd="slow" advTm="158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19-9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6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8"/>
    </mc:Choice>
    <mc:Fallback xmlns="">
      <p:transition spd="slow" advTm="200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0-0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6"/>
    </mc:Choice>
    <mc:Fallback xmlns="">
      <p:transition spd="slow" advTm="269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0-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9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"/>
    </mc:Choice>
    <mc:Fallback xmlns="">
      <p:transition spd="slow" advTm="232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0-3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3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"/>
    </mc:Choice>
    <mc:Fallback xmlns="">
      <p:transition spd="slow" advTm="171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0-5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2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"/>
    </mc:Choice>
    <mc:Fallback xmlns="">
      <p:transition spd="slow" advTm="176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17-8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"/>
    </mc:Choice>
    <mc:Fallback xmlns="">
      <p:transition spd="slow" advTm="148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0-6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"/>
    </mc:Choice>
    <mc:Fallback xmlns="">
      <p:transition spd="slow" advTm="173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0-8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8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"/>
    </mc:Choice>
    <mc:Fallback xmlns="">
      <p:transition spd="slow" advTm="165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0-9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"/>
    </mc:Choice>
    <mc:Fallback xmlns="">
      <p:transition spd="slow" advTm="178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1-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4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"/>
    </mc:Choice>
    <mc:Fallback xmlns="">
      <p:transition spd="slow" advTm="167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1-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5"/>
    </mc:Choice>
    <mc:Fallback xmlns="">
      <p:transition spd="slow" advTm="158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1-4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"/>
    </mc:Choice>
    <mc:Fallback xmlns="">
      <p:transition spd="slow" advTm="169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1-5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"/>
    </mc:Choice>
    <mc:Fallback xmlns="">
      <p:transition spd="slow" advTm="163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1-6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"/>
    </mc:Choice>
    <mc:Fallback xmlns="">
      <p:transition spd="slow" advTm="1753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1-8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9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"/>
    </mc:Choice>
    <mc:Fallback xmlns="">
      <p:transition spd="slow" advTm="1648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2-0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2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"/>
    </mc:Choice>
    <mc:Fallback xmlns="">
      <p:transition spd="slow" advTm="148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18-0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9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"/>
    </mc:Choice>
    <mc:Fallback xmlns="">
      <p:transition spd="slow" advTm="116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2-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3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"/>
    </mc:Choice>
    <mc:Fallback xmlns="">
      <p:transition spd="slow" advTm="1567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2-4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4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"/>
    </mc:Choice>
    <mc:Fallback xmlns="">
      <p:transition spd="slow" advTm="1465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2-5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"/>
    </mc:Choice>
    <mc:Fallback xmlns="">
      <p:transition spd="slow" advTm="14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2-7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"/>
    </mc:Choice>
    <mc:Fallback xmlns="">
      <p:transition spd="slow" advTm="144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2-9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4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8"/>
    </mc:Choice>
    <mc:Fallback xmlns="">
      <p:transition spd="slow" advTm="1528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3-0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5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"/>
    </mc:Choice>
    <mc:Fallback xmlns="">
      <p:transition spd="slow" advTm="1624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3-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"/>
    </mc:Choice>
    <mc:Fallback xmlns="">
      <p:transition spd="slow" advTm="1408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3-3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"/>
    </mc:Choice>
    <mc:Fallback xmlns="">
      <p:transition spd="slow" advTm="176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3-6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"/>
    </mc:Choice>
    <mc:Fallback xmlns="">
      <p:transition spd="slow" advTm="155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3-7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"/>
    </mc:Choice>
    <mc:Fallback xmlns="">
      <p:transition spd="slow" advTm="148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18-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"/>
    </mc:Choice>
    <mc:Fallback xmlns="">
      <p:transition spd="slow" advTm="136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3-9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8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"/>
    </mc:Choice>
    <mc:Fallback xmlns="">
      <p:transition spd="slow" advTm="1512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4-0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9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"/>
    </mc:Choice>
    <mc:Fallback xmlns="">
      <p:transition spd="slow" advTm="1304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4-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"/>
    </mc:Choice>
    <mc:Fallback xmlns="">
      <p:transition spd="slow" advTm="168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4-3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2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"/>
    </mc:Choice>
    <mc:Fallback xmlns="">
      <p:transition spd="slow" advTm="1384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4-4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0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"/>
    </mc:Choice>
    <mc:Fallback xmlns="">
      <p:transition spd="slow" advTm="1529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4-5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2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"/>
    </mc:Choice>
    <mc:Fallback xmlns="">
      <p:transition spd="slow" advTm="1495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4-7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2"/>
    </mc:Choice>
    <mc:Fallback xmlns="">
      <p:transition spd="slow" advTm="1672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4-8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0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"/>
    </mc:Choice>
    <mc:Fallback xmlns="">
      <p:transition spd="slow" advTm="128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5-0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2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"/>
    </mc:Choice>
    <mc:Fallback xmlns="">
      <p:transition spd="slow" advTm="1368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5-3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"/>
    </mc:Choice>
    <mc:Fallback xmlns="">
      <p:transition spd="slow" advTm="136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18-3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0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"/>
    </mc:Choice>
    <mc:Fallback xmlns="">
      <p:transition spd="slow" advTm="1456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5-4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6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"/>
    </mc:Choice>
    <mc:Fallback xmlns="">
      <p:transition spd="slow" advTm="1352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25-4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"/>
    </mc:Choice>
    <mc:Fallback xmlns="">
      <p:transition spd="slow" advTm="1184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0-7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"/>
    </mc:Choice>
    <mc:Fallback xmlns="">
      <p:transition spd="slow" advTm="1352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0-8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4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"/>
    </mc:Choice>
    <mc:Fallback xmlns="">
      <p:transition spd="slow" advTm="1168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1-3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"/>
    </mc:Choice>
    <mc:Fallback xmlns="">
      <p:transition spd="slow" advTm="1336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1-8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"/>
    </mc:Choice>
    <mc:Fallback xmlns="">
      <p:transition spd="slow" advTm="144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1-8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8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"/>
    </mc:Choice>
    <mc:Fallback xmlns="">
      <p:transition spd="slow" advTm="124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1-9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"/>
    </mc:Choice>
    <mc:Fallback xmlns="">
      <p:transition spd="slow" advTm="1336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2-0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"/>
    </mc:Choice>
    <mc:Fallback xmlns="">
      <p:transition spd="slow" advTm="1296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2-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"/>
    </mc:Choice>
    <mc:Fallback xmlns="">
      <p:transition spd="slow" advTm="129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18-4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0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"/>
    </mc:Choice>
    <mc:Fallback xmlns="">
      <p:transition spd="slow" advTm="1152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2-5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7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"/>
    </mc:Choice>
    <mc:Fallback xmlns="">
      <p:transition spd="slow" advTm="1512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3-0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0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"/>
    </mc:Choice>
    <mc:Fallback xmlns="">
      <p:transition spd="slow" advTm="1288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3-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"/>
    </mc:Choice>
    <mc:Fallback xmlns="">
      <p:transition spd="slow" advTm="1448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3-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"/>
    </mc:Choice>
    <mc:Fallback xmlns="">
      <p:transition spd="slow" advTm="1368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3-3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"/>
    </mc:Choice>
    <mc:Fallback xmlns="">
      <p:transition spd="slow" advTm="136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3-4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6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"/>
    </mc:Choice>
    <mc:Fallback xmlns="">
      <p:transition spd="slow" advTm="1207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3-6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7"/>
    </mc:Choice>
    <mc:Fallback xmlns="">
      <p:transition spd="slow" advTm="1457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3-7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8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"/>
    </mc:Choice>
    <mc:Fallback xmlns="">
      <p:transition spd="slow" advTm="1552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3-8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2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"/>
    </mc:Choice>
    <mc:Fallback xmlns="">
      <p:transition spd="slow" advTm="1288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4-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0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"/>
    </mc:Choice>
    <mc:Fallback xmlns="">
      <p:transition spd="slow" advTm="125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18-6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2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"/>
    </mc:Choice>
    <mc:Fallback xmlns="">
      <p:transition spd="slow" advTm="1248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4-2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2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"/>
    </mc:Choice>
    <mc:Fallback xmlns="">
      <p:transition spd="slow" advTm="1584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4-3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"/>
    </mc:Choice>
    <mc:Fallback xmlns="">
      <p:transition spd="slow" advTm="1384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4-5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8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"/>
    </mc:Choice>
    <mc:Fallback xmlns="">
      <p:transition spd="slow" advTm="1392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4-5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"/>
    </mc:Choice>
    <mc:Fallback xmlns="">
      <p:transition spd="slow" advTm="1288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4-6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"/>
    </mc:Choice>
    <mc:Fallback xmlns="">
      <p:transition spd="slow" advTm="1096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4-6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0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"/>
    </mc:Choice>
    <mc:Fallback xmlns="">
      <p:transition spd="slow" advTm="1224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4-9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"/>
    </mc:Choice>
    <mc:Fallback xmlns="">
      <p:transition spd="slow" advTm="1504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5-0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"/>
    </mc:Choice>
    <mc:Fallback xmlns="">
      <p:transition spd="slow" advTm="1304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5-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3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"/>
    </mc:Choice>
    <mc:Fallback xmlns="">
      <p:transition spd="slow" advTm="1312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5-2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"/>
    </mc:Choice>
    <mc:Fallback xmlns="">
      <p:transition spd="slow" advTm="127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18-8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"/>
    </mc:Choice>
    <mc:Fallback xmlns="">
      <p:transition spd="slow" advTm="1696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5-3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1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"/>
    </mc:Choice>
    <mc:Fallback xmlns="">
      <p:transition spd="slow" advTm="1167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5-4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0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"/>
    </mc:Choice>
    <mc:Fallback xmlns="">
      <p:transition spd="slow" advTm="1169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5-5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"/>
    </mc:Choice>
    <mc:Fallback xmlns="">
      <p:transition spd="slow" advTm="1087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5-6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0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"/>
    </mc:Choice>
    <mc:Fallback xmlns="">
      <p:transition spd="slow" advTm="1529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5-7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"/>
    </mc:Choice>
    <mc:Fallback xmlns="">
      <p:transition spd="slow" advTm="144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5-7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0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"/>
    </mc:Choice>
    <mc:Fallback xmlns="">
      <p:transition spd="slow" advTm="1352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5-8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7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"/>
    </mc:Choice>
    <mc:Fallback xmlns="">
      <p:transition spd="slow" advTm="1337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5-8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5"/>
    </mc:Choice>
    <mc:Fallback xmlns="">
      <p:transition spd="slow" advTm="1455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5-9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"/>
    </mc:Choice>
    <mc:Fallback xmlns="">
      <p:transition spd="slow" advTm="1248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5-9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"/>
    </mc:Choice>
    <mc:Fallback xmlns="">
      <p:transition spd="slow" advTm="129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09-18-9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9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5"/>
    </mc:Choice>
    <mc:Fallback xmlns="">
      <p:transition spd="slow" advTm="3885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6-0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9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"/>
    </mc:Choice>
    <mc:Fallback xmlns="">
      <p:transition spd="slow" advTm="1336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iber_slika_2024-05-29_16-10-26-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7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"/>
    </mc:Choice>
    <mc:Fallback xmlns="">
      <p:transition spd="slow" advTm="128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Soba za sastanke za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oba za sastanke za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ba za sastanke za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</TotalTime>
  <Words>16</Words>
  <Application>Microsoft Office PowerPoint</Application>
  <PresentationFormat>Široki zaslon</PresentationFormat>
  <Paragraphs>1</Paragraphs>
  <Slides>91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91</vt:i4>
      </vt:variant>
    </vt:vector>
  </HeadingPairs>
  <TitlesOfParts>
    <vt:vector size="95" baseType="lpstr">
      <vt:lpstr>Arial</vt:lpstr>
      <vt:lpstr>Century Gothic</vt:lpstr>
      <vt:lpstr>Wingdings 3</vt:lpstr>
      <vt:lpstr>Soba za sastanke za ion</vt:lpstr>
      <vt:lpstr>1. Sportski susreti za učenike PRO1, PRO2 i učenike koji se školuju sa integracijom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Sportski susreti za učenike PRO1, PRO2 i učenike koji se školuju sa integracijom</dc:title>
  <dc:creator>Korisnik</dc:creator>
  <cp:lastModifiedBy>Korisnik</cp:lastModifiedBy>
  <cp:revision>2</cp:revision>
  <dcterms:created xsi:type="dcterms:W3CDTF">2024-06-03T11:02:15Z</dcterms:created>
  <dcterms:modified xsi:type="dcterms:W3CDTF">2024-06-03T11:14:46Z</dcterms:modified>
</cp:coreProperties>
</file>